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12192000" cy="6858000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A40FD1-0EE3-4101-8160-1422DBE4B71F}" type="datetimeFigureOut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2021-10-21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04987C-29F7-432B-B883-ED8D01B47793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585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A40FD1-0EE3-4101-8160-1422DBE4B71F}" type="datetimeFigureOut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2021-10-21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04987C-29F7-432B-B883-ED8D01B47793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96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A40FD1-0EE3-4101-8160-1422DBE4B71F}" type="datetimeFigureOut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2021-10-21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04987C-29F7-432B-B883-ED8D01B47793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847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A40FD1-0EE3-4101-8160-1422DBE4B71F}" type="datetimeFigureOut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2021-10-21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04987C-29F7-432B-B883-ED8D01B47793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271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A40FD1-0EE3-4101-8160-1422DBE4B71F}" type="datetimeFigureOut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2021-10-21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04987C-29F7-432B-B883-ED8D01B47793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959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A40FD1-0EE3-4101-8160-1422DBE4B71F}" type="datetimeFigureOut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2021-10-21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04987C-29F7-432B-B883-ED8D01B47793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0091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A40FD1-0EE3-4101-8160-1422DBE4B71F}" type="datetimeFigureOut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2021-10-21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04987C-29F7-432B-B883-ED8D01B47793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508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A40FD1-0EE3-4101-8160-1422DBE4B71F}" type="datetimeFigureOut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2021-10-21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04987C-29F7-432B-B883-ED8D01B47793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256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A40FD1-0EE3-4101-8160-1422DBE4B71F}" type="datetimeFigureOut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2021-10-21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04987C-29F7-432B-B883-ED8D01B47793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742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A40FD1-0EE3-4101-8160-1422DBE4B71F}" type="datetimeFigureOut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2021-10-21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04987C-29F7-432B-B883-ED8D01B47793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625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A40FD1-0EE3-4101-8160-1422DBE4B71F}" type="datetimeFigureOut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2021-10-21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04987C-29F7-432B-B883-ED8D01B47793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140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A40FD1-0EE3-4101-8160-1422DBE4B71F}" type="datetimeFigureOut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2021-10-21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04987C-29F7-432B-B883-ED8D01B47793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680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0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326571" y="-14821"/>
            <a:ext cx="11538857" cy="820033"/>
          </a:xfrm>
          <a:prstGeom prst="rect">
            <a:avLst/>
          </a:prstGeom>
          <a:solidFill>
            <a:srgbClr val="2F77E6"/>
          </a:solidFill>
          <a:ln>
            <a:noFill/>
          </a:ln>
          <a:effectLst>
            <a:outerShdw blurRad="165100" dist="50800" dir="5400000" algn="ctr" rotWithShape="0">
              <a:schemeClr val="tx1"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2021</a:t>
            </a:r>
            <a:r>
              <a:rPr kumimoji="0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년 취업연계</a:t>
            </a:r>
            <a:r>
              <a:rPr kumimoji="0" lang="ko-KR" altLang="en-US" sz="1600" b="1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프로그램 </a:t>
            </a:r>
            <a:r>
              <a:rPr kumimoji="0" lang="en-US" altLang="ko-KR" sz="1600" b="1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– </a:t>
            </a:r>
            <a:r>
              <a:rPr kumimoji="0" lang="ko-KR" altLang="en-US" sz="3600" b="1" i="0" u="none" strike="noStrike" kern="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직장체험</a:t>
            </a:r>
            <a:r>
              <a:rPr kumimoji="0" lang="en-US" altLang="ko-KR" sz="3600" b="1" i="0" u="none" strike="noStrike" kern="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–</a:t>
            </a:r>
            <a:r>
              <a:rPr kumimoji="0" lang="ko-KR" altLang="en-US" sz="3600" b="1" i="0" u="none" strike="noStrike" kern="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새일</a:t>
            </a:r>
            <a:r>
              <a:rPr kumimoji="0" lang="en-US" altLang="ko-KR" sz="3600" b="1" i="0" u="none" strike="noStrike" kern="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~</a:t>
            </a:r>
            <a:r>
              <a:rPr kumimoji="0" lang="ko-KR" altLang="en-US" sz="3600" b="1" i="0" u="none" strike="noStrike" kern="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잡고</a:t>
            </a:r>
            <a:r>
              <a:rPr kumimoji="0" lang="en-US" altLang="ko-KR" sz="3600" b="1" i="0" u="none" strike="noStrike" kern="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(5</a:t>
            </a:r>
            <a:r>
              <a:rPr kumimoji="0" lang="ko-KR" altLang="en-US" sz="3600" b="1" i="0" u="none" strike="noStrike" kern="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차</a:t>
            </a:r>
            <a:r>
              <a:rPr kumimoji="0" lang="en-US" altLang="ko-KR" sz="3600" b="1" i="0" u="none" strike="noStrike" kern="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)</a:t>
            </a:r>
            <a:r>
              <a:rPr kumimoji="0" lang="ko-KR" altLang="en-US" sz="3600" b="1" i="0" u="none" strike="noStrike" kern="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체험자 모집</a:t>
            </a:r>
            <a:endParaRPr kumimoji="0" lang="en-US" altLang="ko-KR" sz="36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0" y="805212"/>
            <a:ext cx="12191999" cy="60527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65100" dist="50800" dir="5400000" algn="ctr" rotWithShape="0">
              <a:schemeClr val="tx1">
                <a:alpha val="1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8" name="모서리가 둥근 직사각형 10">
            <a:extLst>
              <a:ext uri="{FF2B5EF4-FFF2-40B4-BE49-F238E27FC236}">
                <a16:creationId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236764" y="1164797"/>
            <a:ext cx="11628663" cy="5538081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</a:t>
            </a:r>
            <a:endParaRPr kumimoji="0" lang="en-US" altLang="ko-KR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1" y="748534"/>
            <a:ext cx="1058358" cy="1058358"/>
          </a:xfrm>
          <a:prstGeom prst="rect">
            <a:avLst/>
          </a:prstGeom>
        </p:spPr>
      </p:pic>
      <p:sp>
        <p:nvSpPr>
          <p:cNvPr id="37" name="모서리가 둥근 직사각형 10">
            <a:extLst>
              <a:ext uri="{FF2B5EF4-FFF2-40B4-BE49-F238E27FC236}">
                <a16:creationId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2043376" y="3656063"/>
            <a:ext cx="212529" cy="180000"/>
          </a:xfrm>
          <a:prstGeom prst="ellipse">
            <a:avLst/>
          </a:prstGeom>
          <a:solidFill>
            <a:srgbClr val="2F77E6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8" name="모서리가 둥근 직사각형 10">
            <a:extLst>
              <a:ext uri="{FF2B5EF4-FFF2-40B4-BE49-F238E27FC236}">
                <a16:creationId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2043376" y="3062808"/>
            <a:ext cx="212529" cy="180000"/>
          </a:xfrm>
          <a:prstGeom prst="ellipse">
            <a:avLst/>
          </a:prstGeom>
          <a:solidFill>
            <a:srgbClr val="2F77E6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9" name="모서리가 둥근 직사각형 10">
            <a:extLst>
              <a:ext uri="{FF2B5EF4-FFF2-40B4-BE49-F238E27FC236}">
                <a16:creationId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2031869" y="2483125"/>
            <a:ext cx="212529" cy="180000"/>
          </a:xfrm>
          <a:prstGeom prst="ellipse">
            <a:avLst/>
          </a:prstGeom>
          <a:solidFill>
            <a:srgbClr val="2F77E6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0" name="모서리가 둥근 직사각형 10">
            <a:extLst>
              <a:ext uri="{FF2B5EF4-FFF2-40B4-BE49-F238E27FC236}">
                <a16:creationId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2061962" y="1890020"/>
            <a:ext cx="212529" cy="180000"/>
          </a:xfrm>
          <a:prstGeom prst="ellipse">
            <a:avLst/>
          </a:prstGeom>
          <a:solidFill>
            <a:srgbClr val="2F77E6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70123" y="1806892"/>
            <a:ext cx="8336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대      상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>
                <a:solidFill>
                  <a:srgbClr val="FF6600"/>
                </a:solidFill>
              </a:rPr>
              <a:t>경력단절 여성 중 취업 의지가 높은 여성 구직자 </a:t>
            </a:r>
            <a:endParaRPr lang="ko-KR" altLang="en-US" sz="2400" b="1" dirty="0">
              <a:solidFill>
                <a:srgbClr val="FF66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40031" y="2399197"/>
            <a:ext cx="8726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참여 인원 </a:t>
            </a:r>
            <a:r>
              <a:rPr lang="en-US" altLang="ko-KR" sz="2400" b="1" dirty="0" smtClean="0"/>
              <a:t>: 3</a:t>
            </a:r>
            <a:r>
              <a:rPr lang="ko-KR" altLang="en-US" sz="2400" b="1" dirty="0" smtClean="0"/>
              <a:t>명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/>
              <a:t>기업 채용 시 결격 사유가 없는 자</a:t>
            </a:r>
            <a:r>
              <a:rPr lang="en-US" altLang="ko-KR" sz="2400" b="1" dirty="0" smtClean="0"/>
              <a:t>)</a:t>
            </a:r>
            <a:r>
              <a:rPr lang="ko-KR" altLang="en-US" sz="2400" b="1" dirty="0" smtClean="0"/>
              <a:t>  </a:t>
            </a:r>
            <a:endParaRPr lang="ko-KR" altLang="en-US" sz="24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2228523" y="2916503"/>
            <a:ext cx="9283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일       정 </a:t>
            </a:r>
            <a:r>
              <a:rPr lang="en-US" altLang="ko-KR" sz="2400" b="1" dirty="0" smtClean="0"/>
              <a:t>: </a:t>
            </a:r>
            <a:r>
              <a:rPr lang="en-US" altLang="ko-KR" sz="2400" b="1" dirty="0" smtClean="0">
                <a:solidFill>
                  <a:srgbClr val="0070C0"/>
                </a:solidFill>
              </a:rPr>
              <a:t>11. 16. ~ 11. 18.</a:t>
            </a:r>
            <a:r>
              <a:rPr lang="en-US" altLang="ko-KR" sz="2400" b="1" dirty="0" smtClean="0"/>
              <a:t>(8:30~12:30)</a:t>
            </a:r>
            <a:r>
              <a:rPr lang="ko-KR" altLang="en-US" sz="2400" b="1" dirty="0" smtClean="0"/>
              <a:t>예정</a:t>
            </a:r>
            <a:r>
              <a:rPr lang="en-US" altLang="ko-KR" sz="2400" b="1" dirty="0" smtClean="0"/>
              <a:t>, (</a:t>
            </a:r>
            <a:r>
              <a:rPr lang="ko-KR" altLang="en-US" sz="2400" b="1" dirty="0" smtClean="0"/>
              <a:t>주</a:t>
            </a:r>
            <a:r>
              <a:rPr lang="en-US" altLang="ko-KR" sz="2400" b="1" dirty="0" smtClean="0"/>
              <a:t>3</a:t>
            </a:r>
            <a:r>
              <a:rPr lang="ko-KR" altLang="en-US" sz="2400" b="1" dirty="0" smtClean="0"/>
              <a:t>회</a:t>
            </a:r>
            <a:r>
              <a:rPr lang="en-US" altLang="ko-KR" sz="2400" b="1" dirty="0" smtClean="0"/>
              <a:t>,1</a:t>
            </a:r>
            <a:r>
              <a:rPr lang="ko-KR" altLang="en-US" sz="2400" b="1" dirty="0" smtClean="0"/>
              <a:t>일</a:t>
            </a:r>
            <a:r>
              <a:rPr lang="en-US" altLang="ko-KR" sz="2400" b="1" dirty="0" smtClean="0"/>
              <a:t>4</a:t>
            </a:r>
            <a:r>
              <a:rPr lang="ko-KR" altLang="en-US" sz="2400" b="1" dirty="0" smtClean="0"/>
              <a:t>시간</a:t>
            </a:r>
            <a:r>
              <a:rPr lang="en-US" altLang="ko-KR" sz="2400" b="1" dirty="0" smtClean="0"/>
              <a:t>)</a:t>
            </a:r>
            <a:endParaRPr lang="ko-KR" altLang="en-US" sz="2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2259761" y="3511328"/>
            <a:ext cx="7156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접수 마감 </a:t>
            </a:r>
            <a:r>
              <a:rPr lang="en-US" altLang="ko-KR" sz="2400" b="1" dirty="0" smtClean="0"/>
              <a:t>: 11. 12(</a:t>
            </a:r>
            <a:r>
              <a:rPr lang="ko-KR" altLang="en-US" sz="2400" b="1" dirty="0" smtClean="0"/>
              <a:t>금</a:t>
            </a:r>
            <a:r>
              <a:rPr lang="en-US" altLang="ko-KR" sz="2400" b="1" dirty="0" smtClean="0"/>
              <a:t>) 18:00</a:t>
            </a:r>
            <a:r>
              <a:rPr lang="ko-KR" altLang="en-US" sz="2400" b="1" dirty="0" smtClean="0"/>
              <a:t>까지</a:t>
            </a:r>
            <a:endParaRPr lang="ko-KR" altLang="en-US" sz="2400" b="1" dirty="0"/>
          </a:p>
        </p:txBody>
      </p:sp>
      <p:sp>
        <p:nvSpPr>
          <p:cNvPr id="60" name="모서리가 둥근 직사각형 10">
            <a:extLst>
              <a:ext uri="{FF2B5EF4-FFF2-40B4-BE49-F238E27FC236}">
                <a16:creationId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2055360" y="4198136"/>
            <a:ext cx="212529" cy="180000"/>
          </a:xfrm>
          <a:prstGeom prst="ellipse">
            <a:avLst/>
          </a:prstGeom>
          <a:solidFill>
            <a:srgbClr val="2F77E6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1" name="모서리가 둥근 직사각형 10">
            <a:extLst>
              <a:ext uri="{FF2B5EF4-FFF2-40B4-BE49-F238E27FC236}">
                <a16:creationId xmlns:a16="http://schemas.microsoft.com/office/drawing/2014/main" id="{B5CEB340-5ED4-4E13-944B-95B25FF3BFB3}"/>
              </a:ext>
            </a:extLst>
          </p:cNvPr>
          <p:cNvSpPr/>
          <p:nvPr/>
        </p:nvSpPr>
        <p:spPr>
          <a:xfrm>
            <a:off x="2055750" y="4718502"/>
            <a:ext cx="212529" cy="180000"/>
          </a:xfrm>
          <a:prstGeom prst="ellipse">
            <a:avLst/>
          </a:prstGeom>
          <a:solidFill>
            <a:srgbClr val="2F77E6"/>
          </a:solidFill>
          <a:ln w="25400">
            <a:solidFill>
              <a:srgbClr val="2F77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258616" y="4101028"/>
            <a:ext cx="9546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지원 내용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중식 제공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교통비 지원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직장체험 완료 시 기념품 증정</a:t>
            </a:r>
            <a:r>
              <a:rPr lang="en-US" altLang="ko-KR" sz="2400" b="1" dirty="0" smtClean="0"/>
              <a:t> </a:t>
            </a:r>
            <a:endParaRPr lang="ko-KR" altLang="en-US" sz="24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2284750" y="4660669"/>
            <a:ext cx="8426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직장체험 기업체</a:t>
            </a:r>
            <a:r>
              <a:rPr lang="en-US" altLang="ko-KR" sz="2400" b="1" dirty="0" smtClean="0"/>
              <a:t>(5</a:t>
            </a:r>
            <a:r>
              <a:rPr lang="ko-KR" altLang="en-US" sz="2400" b="1" dirty="0" smtClean="0"/>
              <a:t>차</a:t>
            </a:r>
            <a:r>
              <a:rPr lang="en-US" altLang="ko-KR" sz="2400" b="1" dirty="0" smtClean="0"/>
              <a:t>)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: </a:t>
            </a:r>
            <a:r>
              <a:rPr lang="en-US" altLang="ko-KR" sz="2400" b="1" dirty="0" smtClean="0">
                <a:solidFill>
                  <a:srgbClr val="FF6600"/>
                </a:solidFill>
              </a:rPr>
              <a:t>(</a:t>
            </a:r>
            <a:r>
              <a:rPr lang="ko-KR" altLang="en-US" sz="2400" b="1" dirty="0" err="1" smtClean="0">
                <a:solidFill>
                  <a:srgbClr val="FF6600"/>
                </a:solidFill>
              </a:rPr>
              <a:t>직동</a:t>
            </a:r>
            <a:r>
              <a:rPr lang="ko-KR" altLang="en-US" sz="2400" b="1" dirty="0" smtClean="0">
                <a:solidFill>
                  <a:srgbClr val="FF6600"/>
                </a:solidFill>
              </a:rPr>
              <a:t> 소재</a:t>
            </a:r>
            <a:r>
              <a:rPr lang="en-US" altLang="ko-KR" sz="2400" b="1" dirty="0" smtClean="0">
                <a:solidFill>
                  <a:srgbClr val="FF6600"/>
                </a:solidFill>
              </a:rPr>
              <a:t>) </a:t>
            </a:r>
            <a:r>
              <a:rPr lang="ko-KR" altLang="en-US" sz="2400" b="1" dirty="0" err="1" smtClean="0">
                <a:solidFill>
                  <a:srgbClr val="FF6600"/>
                </a:solidFill>
              </a:rPr>
              <a:t>장류</a:t>
            </a:r>
            <a:r>
              <a:rPr lang="ko-KR" altLang="en-US" sz="2400" b="1" dirty="0" smtClean="0">
                <a:solidFill>
                  <a:srgbClr val="FF6600"/>
                </a:solidFill>
              </a:rPr>
              <a:t> 제조 및 체험</a:t>
            </a:r>
            <a:r>
              <a:rPr lang="en-US" altLang="ko-KR" sz="2400" b="1" dirty="0" smtClean="0">
                <a:solidFill>
                  <a:srgbClr val="FF6600"/>
                </a:solidFill>
              </a:rPr>
              <a:t> </a:t>
            </a:r>
            <a:endParaRPr lang="ko-KR" altLang="en-US" sz="2400" b="1" dirty="0">
              <a:solidFill>
                <a:srgbClr val="FF66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79672" y="5364538"/>
            <a:ext cx="3894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* </a:t>
            </a:r>
            <a:r>
              <a:rPr lang="ko-KR" altLang="en-US" sz="2000" dirty="0" smtClean="0"/>
              <a:t>지원자는 </a:t>
            </a:r>
            <a:r>
              <a:rPr lang="ko-KR" altLang="en-US" sz="2000" dirty="0" smtClean="0"/>
              <a:t>접수 후 선발 예정 </a:t>
            </a:r>
            <a:r>
              <a:rPr lang="en-US" altLang="ko-KR" sz="2000" dirty="0" smtClean="0"/>
              <a:t>*</a:t>
            </a:r>
          </a:p>
          <a:p>
            <a:r>
              <a:rPr lang="en-US" altLang="ko-KR" sz="2000" dirty="0" smtClean="0">
                <a:solidFill>
                  <a:srgbClr val="0070C0"/>
                </a:solidFill>
              </a:rPr>
              <a:t>        </a:t>
            </a:r>
            <a:r>
              <a:rPr lang="en-US" altLang="ko-KR" sz="2000" dirty="0" smtClean="0">
                <a:solidFill>
                  <a:srgbClr val="0070C0"/>
                </a:solidFill>
              </a:rPr>
              <a:t>  </a:t>
            </a:r>
            <a:r>
              <a:rPr lang="en-US" altLang="ko-KR" sz="2000" dirty="0" smtClean="0">
                <a:solidFill>
                  <a:srgbClr val="0070C0"/>
                </a:solidFill>
              </a:rPr>
              <a:t>(1</a:t>
            </a:r>
            <a:r>
              <a:rPr lang="ko-KR" altLang="en-US" sz="2000" dirty="0" smtClean="0">
                <a:solidFill>
                  <a:srgbClr val="0070C0"/>
                </a:solidFill>
              </a:rPr>
              <a:t>층 </a:t>
            </a:r>
            <a:r>
              <a:rPr lang="en-US" altLang="ko-KR" sz="2000" dirty="0" smtClean="0">
                <a:solidFill>
                  <a:srgbClr val="0070C0"/>
                </a:solidFill>
              </a:rPr>
              <a:t>24</a:t>
            </a:r>
            <a:r>
              <a:rPr lang="ko-KR" altLang="en-US" sz="2000" dirty="0" smtClean="0">
                <a:solidFill>
                  <a:srgbClr val="0070C0"/>
                </a:solidFill>
              </a:rPr>
              <a:t>번 창구</a:t>
            </a:r>
            <a:r>
              <a:rPr lang="en-US" altLang="ko-KR" sz="2000" dirty="0" smtClean="0">
                <a:solidFill>
                  <a:srgbClr val="0070C0"/>
                </a:solidFill>
              </a:rPr>
              <a:t>)</a:t>
            </a:r>
            <a:endParaRPr lang="ko-KR" altLang="en-US" sz="2000" dirty="0">
              <a:solidFill>
                <a:srgbClr val="0070C0"/>
              </a:solidFill>
            </a:endParaRPr>
          </a:p>
        </p:txBody>
      </p:sp>
      <p:pic>
        <p:nvPicPr>
          <p:cNvPr id="66" name="Picture 2" descr="E:\DaumCloud\충주여성새로일하기센터\업무\이미지\로고-새일(투명)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108214" y="6050050"/>
            <a:ext cx="431694" cy="38216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TextBox 66"/>
          <p:cNvSpPr txBox="1"/>
          <p:nvPr/>
        </p:nvSpPr>
        <p:spPr>
          <a:xfrm>
            <a:off x="3480976" y="6094798"/>
            <a:ext cx="2720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충주여성새로일하기센터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4193" y="6079275"/>
            <a:ext cx="742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문의 </a:t>
            </a:r>
            <a:r>
              <a:rPr lang="en-US" altLang="ko-KR" dirty="0" smtClean="0"/>
              <a:t>: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5999" y="6100539"/>
            <a:ext cx="3458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043-845-1993(</a:t>
            </a:r>
            <a:r>
              <a:rPr lang="ko-KR" altLang="en-US" dirty="0" smtClean="0"/>
              <a:t>직장체험 담당자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9210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131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31_Office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24</cp:revision>
  <cp:lastPrinted>2021-09-06T06:00:09Z</cp:lastPrinted>
  <dcterms:created xsi:type="dcterms:W3CDTF">2021-03-04T00:34:22Z</dcterms:created>
  <dcterms:modified xsi:type="dcterms:W3CDTF">2021-10-21T07:05:50Z</dcterms:modified>
</cp:coreProperties>
</file>